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0" r:id="rId1"/>
  </p:sldMasterIdLst>
  <p:notesMasterIdLst>
    <p:notesMasterId r:id="rId10"/>
  </p:notesMasterIdLst>
  <p:handoutMasterIdLst>
    <p:handoutMasterId r:id="rId11"/>
  </p:handoutMasterIdLst>
  <p:sldIdLst>
    <p:sldId id="274" r:id="rId2"/>
    <p:sldId id="290" r:id="rId3"/>
    <p:sldId id="294" r:id="rId4"/>
    <p:sldId id="300" r:id="rId5"/>
    <p:sldId id="291" r:id="rId6"/>
    <p:sldId id="301" r:id="rId7"/>
    <p:sldId id="295" r:id="rId8"/>
    <p:sldId id="304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7E184FC4-4C7D-4154-A1D2-9C2B3ED430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42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FEA651CD-52B2-446A-A3D2-B594C29C7A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296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58360E-339A-4AA6-AFAC-2A2EADC84E8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E110324-E31B-4108-B0BF-4E421FE03F3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6B5BA33-2CF9-4091-A2FB-0933B3B14C73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CE01841-D17C-4F52-8C64-A67948CBB4C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C5761F0-EF13-410B-A407-CCB550C8375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B8A37D3-5E3E-4DD5-B84E-4849CBCA43E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5E1CDED-85E9-4F67-B0AF-E682CE1645D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957F7ED-6BD2-476B-826F-9593FD75BB50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161124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49788"/>
            <a:ext cx="3038475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178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9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  <p:sldLayoutId id="214748377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1787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何等奇妙救主是耶穌我主，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 wonderful Savior is Jesus my Lord,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祂是我的奇妙救主！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 wonderful Savior to me;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祂隱藏我魂在磐石的穴中，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soul in the cleft of the rock,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那裏我見樂泉湧流。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rivers of pleasure I see.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1237"/>
            <a:ext cx="9144000" cy="694309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H354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祂隱藏我魂</a:t>
            </a:r>
            <a:r>
              <a:rPr lang="zh-TW" altLang="en-US" sz="2800" i="1" dirty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br>
              <a:rPr lang="zh-TW" altLang="en-US" sz="2300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HE HIDETH MY SOUL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44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祂隱藏我魂在磐石的穴中，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soul in the cleft of the rock,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蔭庇乾旱疲乏之地；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shadows a dry, thirsty land;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祂將我生命藏祂愛的深處</a:t>
            </a:r>
            <a:r>
              <a:rPr lang="zh-TW" altLang="en-US" sz="3600" dirty="0"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life in the depths of His love;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又用祂聖手來遮蔽。</a:t>
            </a:r>
            <a:r>
              <a:rPr lang="en-US" altLang="zh-TW" sz="2800" dirty="0">
                <a:ea typeface="標楷體" pitchFamily="65" charset="-120"/>
              </a:rPr>
              <a:t>(</a:t>
            </a:r>
            <a:r>
              <a:rPr lang="zh-TW" altLang="en-US" sz="2800" dirty="0">
                <a:ea typeface="標楷體" pitchFamily="65" charset="-120"/>
              </a:rPr>
              <a:t>二次</a:t>
            </a:r>
            <a:r>
              <a:rPr lang="en-US" altLang="zh-TW" sz="2800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covers me there with His hand. (2x)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3363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何等奇妙救主是耶穌我主，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 wonderful Savior is Jesus my Lord,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祂背去我一切重負；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taketh my burden away;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祂用手緊握住使我不搖動，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holdeth</a:t>
            </a:r>
            <a:r>
              <a:rPr lang="en-US" altLang="zh-TW" sz="2800" dirty="0">
                <a:ea typeface="標楷體" pitchFamily="65" charset="-120"/>
              </a:rPr>
              <a:t> me up, and I shall not be moved,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一生賜我力量無窮。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giveth me strength as my day.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44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祂隱藏我魂在磐石的穴中，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soul in the cleft of the rock,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蔭庇乾旱疲乏之地；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shadows a dry, thirsty land;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祂將我生命藏祂愛的深處</a:t>
            </a:r>
            <a:r>
              <a:rPr lang="zh-TW" altLang="en-US" sz="3600" dirty="0"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life in the depths of His love;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又用祂聖手來遮蔽。</a:t>
            </a:r>
            <a:r>
              <a:rPr lang="en-US" altLang="zh-TW" sz="2800" dirty="0">
                <a:ea typeface="標楷體" pitchFamily="65" charset="-120"/>
              </a:rPr>
              <a:t>(</a:t>
            </a:r>
            <a:r>
              <a:rPr lang="zh-TW" altLang="en-US" sz="2800" dirty="0">
                <a:ea typeface="標楷體" pitchFamily="65" charset="-120"/>
              </a:rPr>
              <a:t>二次</a:t>
            </a:r>
            <a:r>
              <a:rPr lang="en-US" altLang="zh-TW" sz="2800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covers me there with His hand. (2x)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-247650" y="233363"/>
            <a:ext cx="98298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H354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endParaRPr lang="en-US" altLang="zh-TW" sz="80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時刻祂以無窮恩典為冠冕，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With numberless blessings each moment He crowns,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以祂豐滿溢我心中；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And, filled with his fullness divine,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當我被提時，我要歌唱歡呼；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 sing in my rapture, oh, glory to God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何等奇妙我主我神！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For such a Redeemer as mine!</a:t>
            </a:r>
            <a:endParaRPr lang="zh-TW" altLang="en-US" sz="280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44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祂隱藏我魂在磐石的穴中，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soul in the cleft of the rock,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蔭庇乾旱疲乏之地；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shadows a dry, thirsty land;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祂將我生命藏祂愛的深處</a:t>
            </a:r>
            <a:r>
              <a:rPr lang="zh-TW" altLang="en-US" sz="3600" dirty="0"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life in the depths of His love;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又用祂聖手來遮蔽。</a:t>
            </a:r>
            <a:r>
              <a:rPr lang="en-US" altLang="zh-TW" sz="2800" dirty="0">
                <a:ea typeface="標楷體" pitchFamily="65" charset="-120"/>
              </a:rPr>
              <a:t>(</a:t>
            </a:r>
            <a:r>
              <a:rPr lang="zh-TW" altLang="en-US" sz="2800" dirty="0">
                <a:ea typeface="標楷體" pitchFamily="65" charset="-120"/>
              </a:rPr>
              <a:t>二次</a:t>
            </a:r>
            <a:r>
              <a:rPr lang="en-US" altLang="zh-TW" sz="2800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covers me there with His hand. (2x)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-365125" y="233363"/>
            <a:ext cx="9756775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復活變化我以祂光明為衣，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clothed in his brightness, transported I rise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與祂相遇空中雲外；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meet Him in clouds of the sky,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與億萬眾聖唱在穹蒼高處，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His perfect salvation, his wonderful love,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一同喊出祂愛無窮。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I’ll shout with the millions on high.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44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祂隱藏我魂在磐石的穴中，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soul in the cleft of the rock,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蔭庇乾旱疲乏之地；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shadows a dry, thirsty land;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祂將我生命藏祂愛的深處</a:t>
            </a:r>
            <a:r>
              <a:rPr lang="zh-TW" altLang="en-US" sz="3600" dirty="0"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 my life in the depths of His love;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又用祂聖手來遮蔽。</a:t>
            </a:r>
            <a:r>
              <a:rPr lang="en-US" altLang="zh-TW" sz="2800" dirty="0">
                <a:ea typeface="標楷體" pitchFamily="65" charset="-120"/>
              </a:rPr>
              <a:t>(</a:t>
            </a:r>
            <a:r>
              <a:rPr lang="zh-TW" altLang="en-US" sz="2800" dirty="0">
                <a:ea typeface="標楷體" pitchFamily="65" charset="-120"/>
              </a:rPr>
              <a:t>二次</a:t>
            </a:r>
            <a:r>
              <a:rPr lang="en-US" altLang="zh-TW" sz="2800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covers me there with His hand. (2x)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5887</TotalTime>
  <Words>648</Words>
  <Application>Microsoft Office PowerPoint</Application>
  <PresentationFormat>On-screen Show (16:9)</PresentationFormat>
  <Paragraphs>87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H354  祂隱藏我魂  HE HIDETH MY SOUL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152</cp:revision>
  <dcterms:created xsi:type="dcterms:W3CDTF">2017-05-24T18:17:02Z</dcterms:created>
  <dcterms:modified xsi:type="dcterms:W3CDTF">2017-08-05T19:11:05Z</dcterms:modified>
</cp:coreProperties>
</file>